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7BC5-1FB0-44A8-AA09-B01EAF868C18}" type="datetimeFigureOut">
              <a:rPr lang="de-DE" smtClean="0"/>
              <a:pPr/>
              <a:t>20.11.2016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F711-1F48-4AC7-8370-3C2BAC9171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7BC5-1FB0-44A8-AA09-B01EAF868C18}" type="datetimeFigureOut">
              <a:rPr lang="de-DE" smtClean="0"/>
              <a:pPr/>
              <a:t>20.11.2016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F711-1F48-4AC7-8370-3C2BAC9171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7BC5-1FB0-44A8-AA09-B01EAF868C18}" type="datetimeFigureOut">
              <a:rPr lang="de-DE" smtClean="0"/>
              <a:pPr/>
              <a:t>20.11.2016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F711-1F48-4AC7-8370-3C2BAC9171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7BC5-1FB0-44A8-AA09-B01EAF868C18}" type="datetimeFigureOut">
              <a:rPr lang="de-DE" smtClean="0"/>
              <a:pPr/>
              <a:t>20.11.2016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F711-1F48-4AC7-8370-3C2BAC9171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7BC5-1FB0-44A8-AA09-B01EAF868C18}" type="datetimeFigureOut">
              <a:rPr lang="de-DE" smtClean="0"/>
              <a:pPr/>
              <a:t>20.11.2016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F711-1F48-4AC7-8370-3C2BAC9171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7BC5-1FB0-44A8-AA09-B01EAF868C18}" type="datetimeFigureOut">
              <a:rPr lang="de-DE" smtClean="0"/>
              <a:pPr/>
              <a:t>20.11.2016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F711-1F48-4AC7-8370-3C2BAC9171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7BC5-1FB0-44A8-AA09-B01EAF868C18}" type="datetimeFigureOut">
              <a:rPr lang="de-DE" smtClean="0"/>
              <a:pPr/>
              <a:t>20.11.2016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F711-1F48-4AC7-8370-3C2BAC9171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7BC5-1FB0-44A8-AA09-B01EAF868C18}" type="datetimeFigureOut">
              <a:rPr lang="de-DE" smtClean="0"/>
              <a:pPr/>
              <a:t>20.11.2016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F711-1F48-4AC7-8370-3C2BAC9171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7BC5-1FB0-44A8-AA09-B01EAF868C18}" type="datetimeFigureOut">
              <a:rPr lang="de-DE" smtClean="0"/>
              <a:pPr/>
              <a:t>20.11.2016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F711-1F48-4AC7-8370-3C2BAC9171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7BC5-1FB0-44A8-AA09-B01EAF868C18}" type="datetimeFigureOut">
              <a:rPr lang="de-DE" smtClean="0"/>
              <a:pPr/>
              <a:t>20.11.2016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F711-1F48-4AC7-8370-3C2BAC9171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7BC5-1FB0-44A8-AA09-B01EAF868C18}" type="datetimeFigureOut">
              <a:rPr lang="de-DE" smtClean="0"/>
              <a:pPr/>
              <a:t>20.11.2016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F711-1F48-4AC7-8370-3C2BAC9171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77BC5-1FB0-44A8-AA09-B01EAF868C18}" type="datetimeFigureOut">
              <a:rPr lang="de-DE" smtClean="0"/>
              <a:pPr/>
              <a:t>20.11.2016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CF711-1F48-4AC7-8370-3C2BAC9171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6" name="Picture 4" descr="http://www.kroatien-adrialin.de/kroatien-blog/wp-content/uploads/2012/12/nikolaus-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45224"/>
            <a:ext cx="9144000" cy="141277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915816" y="0"/>
            <a:ext cx="6228184" cy="2420888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/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/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Nikolausparty </a:t>
            </a:r>
            <a:r>
              <a:rPr lang="de-DE" dirty="0" smtClean="0">
                <a:solidFill>
                  <a:schemeClr val="bg1"/>
                </a:solidFill>
              </a:rPr>
              <a:t/>
            </a:r>
            <a:br>
              <a:rPr lang="de-DE" dirty="0" smtClean="0">
                <a:solidFill>
                  <a:schemeClr val="bg1"/>
                </a:solidFill>
              </a:rPr>
            </a:b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347864" y="2492896"/>
            <a:ext cx="5114778" cy="4104456"/>
          </a:xfrm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am </a:t>
            </a:r>
            <a:r>
              <a:rPr lang="de-DE" smtClean="0">
                <a:solidFill>
                  <a:schemeClr val="tx1"/>
                </a:solidFill>
              </a:rPr>
              <a:t>Sams</a:t>
            </a:r>
            <a:r>
              <a:rPr lang="de-DE" smtClean="0">
                <a:solidFill>
                  <a:schemeClr val="tx1"/>
                </a:solidFill>
              </a:rPr>
              <a:t>tag</a:t>
            </a:r>
            <a:r>
              <a:rPr lang="de-DE" dirty="0" smtClean="0">
                <a:solidFill>
                  <a:schemeClr val="tx1"/>
                </a:solidFill>
              </a:rPr>
              <a:t>, </a:t>
            </a:r>
            <a:r>
              <a:rPr lang="de-DE" smtClean="0">
                <a:solidFill>
                  <a:schemeClr val="tx1"/>
                </a:solidFill>
              </a:rPr>
              <a:t>den </a:t>
            </a:r>
            <a:r>
              <a:rPr lang="de-DE" smtClean="0">
                <a:solidFill>
                  <a:schemeClr val="tx1"/>
                </a:solidFill>
              </a:rPr>
              <a:t>03.12.2016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ab 19.00 Uhr in unserem Clubhaus</a:t>
            </a:r>
          </a:p>
          <a:p>
            <a:pPr algn="ctr"/>
            <a:r>
              <a:rPr lang="de-DE" sz="2000" dirty="0" smtClean="0">
                <a:solidFill>
                  <a:srgbClr val="FF0000"/>
                </a:solidFill>
              </a:rPr>
              <a:t>Es wird Chili </a:t>
            </a:r>
            <a:r>
              <a:rPr lang="de-DE" sz="2000" dirty="0" err="1" smtClean="0">
                <a:solidFill>
                  <a:srgbClr val="FF0000"/>
                </a:solidFill>
              </a:rPr>
              <a:t>con</a:t>
            </a:r>
            <a:r>
              <a:rPr lang="de-DE" sz="2000" dirty="0" smtClean="0">
                <a:solidFill>
                  <a:srgbClr val="FF0000"/>
                </a:solidFill>
              </a:rPr>
              <a:t> Carne, Kartoffelcremesuppe mit Saitenwürsten und zum Dessert weihnachtliches Gebäck angeboten.</a:t>
            </a:r>
          </a:p>
          <a:p>
            <a:pPr algn="ctr"/>
            <a:endParaRPr lang="de-DE" sz="2000" dirty="0" smtClean="0">
              <a:solidFill>
                <a:srgbClr val="FF0000"/>
              </a:solidFill>
            </a:endParaRPr>
          </a:p>
          <a:p>
            <a:pPr algn="ctr"/>
            <a:r>
              <a:rPr lang="de-DE" sz="2000" dirty="0" smtClean="0">
                <a:solidFill>
                  <a:srgbClr val="FF0000"/>
                </a:solidFill>
              </a:rPr>
              <a:t>Bitte sich in die Teilnehmerliste, die in der Halle ausgehängt ist, einzutragen!</a:t>
            </a:r>
          </a:p>
          <a:p>
            <a:pPr algn="ctr"/>
            <a:endParaRPr lang="de-DE" sz="2000" dirty="0" smtClean="0">
              <a:solidFill>
                <a:srgbClr val="FF0000"/>
              </a:solidFill>
            </a:endParaRPr>
          </a:p>
          <a:p>
            <a:endParaRPr lang="de-DE" dirty="0" smtClean="0"/>
          </a:p>
          <a:p>
            <a:r>
              <a:rPr lang="de-DE" dirty="0" smtClean="0"/>
              <a:t>    </a:t>
            </a:r>
            <a:endParaRPr lang="de-DE" dirty="0"/>
          </a:p>
        </p:txBody>
      </p:sp>
      <p:pic>
        <p:nvPicPr>
          <p:cNvPr id="84994" name="Picture 2" descr="http://www.jvsalgesch.ch/wp-content/gallery/allerlei/nikolau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2761753" cy="5445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</Words>
  <Application>Microsoft Office PowerPoint</Application>
  <PresentationFormat>Bildschirmpräsentation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  Nikolausparty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After Nikolaus</dc:title>
  <dc:creator>Sandra</dc:creator>
  <cp:lastModifiedBy>Sandra</cp:lastModifiedBy>
  <cp:revision>25</cp:revision>
  <dcterms:created xsi:type="dcterms:W3CDTF">2015-11-09T19:53:36Z</dcterms:created>
  <dcterms:modified xsi:type="dcterms:W3CDTF">2016-11-20T09:13:40Z</dcterms:modified>
</cp:coreProperties>
</file>